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98" r:id="rId3"/>
    <p:sldId id="305" r:id="rId4"/>
    <p:sldId id="299" r:id="rId5"/>
    <p:sldId id="300" r:id="rId6"/>
    <p:sldId id="306" r:id="rId7"/>
    <p:sldId id="303" r:id="rId8"/>
    <p:sldId id="307" r:id="rId9"/>
    <p:sldId id="308" r:id="rId10"/>
    <p:sldId id="309" r:id="rId11"/>
    <p:sldId id="304" r:id="rId12"/>
    <p:sldId id="30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4F2122-5934-2359-7EFA-CA866DB3CC0D}" v="500" dt="2023-08-27T10:15:52.582"/>
    <p1510:client id="{45C4EF9F-BEB4-C8C0-77FB-871980E7FC93}" v="28" dt="2023-08-27T13:13:00.597"/>
    <p1510:client id="{6F3117E3-5E51-4420-9A77-FB3B7F86F9EC}" v="1" dt="2023-06-08T06:28:17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0" autoAdjust="0"/>
    <p:restoredTop sz="90141" autoAdjust="0"/>
  </p:normalViewPr>
  <p:slideViewPr>
    <p:cSldViewPr snapToGrid="0">
      <p:cViewPr varScale="1">
        <p:scale>
          <a:sx n="83" d="100"/>
          <a:sy n="83" d="100"/>
        </p:scale>
        <p:origin x="427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B5ACF-8E17-4870-8245-4A77F959A756}" type="datetimeFigureOut">
              <a:rPr lang="en-PH" smtClean="0"/>
              <a:t>08/11/2024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71C6D-497D-4CD5-9B94-B8BE6A5DCC3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289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1310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35794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91046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31161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9311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3612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37606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6014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03043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6749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78694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686" y="871992"/>
            <a:ext cx="6934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686" y="3259592"/>
            <a:ext cx="69342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E785-8F7E-46D7-AADC-06732D2B080B}" type="datetime1">
              <a:rPr lang="en-PH" smtClean="0"/>
              <a:t>08/11/2024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0142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6B6A-77BD-4174-8AB7-B488A3834BC1}" type="datetime1">
              <a:rPr lang="en-PH" smtClean="0"/>
              <a:t>08/11/2024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46754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55746-2305-4ED0-9F8A-49242F0E41AB}" type="datetime1">
              <a:rPr lang="en-PH" smtClean="0"/>
              <a:t>08/11/2024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2900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E6D3-0631-4C00-9540-B4B46BC03C25}" type="datetime1">
              <a:rPr lang="en-PH" smtClean="0"/>
              <a:t>08/11/2024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7311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4530E-EE7E-440B-A76B-3F58FE0097E2}" type="datetime1">
              <a:rPr lang="en-PH" smtClean="0"/>
              <a:t>08/11/2024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0800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7F67F-F560-479D-ADB8-5F82A2FB1B1F}" type="datetime1">
              <a:rPr lang="en-PH" smtClean="0"/>
              <a:t>08/11/2024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155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54FC-CC5C-4993-8D44-201EF13BB877}" type="datetime1">
              <a:rPr lang="en-PH" smtClean="0"/>
              <a:t>08/11/2024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31732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6B188-2164-4FD1-92FE-488B39A82370}" type="datetime1">
              <a:rPr lang="en-PH" smtClean="0"/>
              <a:t>08/11/2024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039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8A59-D384-4D57-9A50-A60E3BC91D08}" type="datetime1">
              <a:rPr lang="en-PH" smtClean="0"/>
              <a:t>08/11/2024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8284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6C3E-4B30-43BE-88DF-892347B02817}" type="datetime1">
              <a:rPr lang="en-PH" smtClean="0"/>
              <a:t>08/11/2024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30359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10C1-ED5A-4905-B885-811C8CEEF1E6}" type="datetime1">
              <a:rPr lang="en-PH" smtClean="0"/>
              <a:t>08/11/2024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1650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537C0-9C3B-4188-A254-F0B717C03E3E}" type="datetime1">
              <a:rPr lang="en-PH" smtClean="0"/>
              <a:t>08/11/2024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833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42" y="624690"/>
            <a:ext cx="7079146" cy="3273867"/>
          </a:xfrm>
        </p:spPr>
        <p:txBody>
          <a:bodyPr>
            <a:normAutofit/>
          </a:bodyPr>
          <a:lstStyle/>
          <a:p>
            <a:br>
              <a:rPr lang="en-PH" b="1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PH" b="1" dirty="0">
                <a:solidFill>
                  <a:schemeClr val="bg1"/>
                </a:solidFill>
                <a:cs typeface="Arial"/>
              </a:rPr>
              <a:t>Desk Stand Up Reminder</a:t>
            </a:r>
            <a:endParaRPr lang="en-PH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509016" y="4660265"/>
            <a:ext cx="10515600" cy="13930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PH" sz="1800" dirty="0">
                <a:solidFill>
                  <a:schemeClr val="bg1"/>
                </a:solidFill>
                <a:latin typeface="Arial"/>
                <a:cs typeface="Arial"/>
              </a:rPr>
              <a:t>Navarro, Rod Geryk C.</a:t>
            </a:r>
            <a:endParaRPr lang="en-PH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PH" sz="1800" dirty="0">
                <a:solidFill>
                  <a:schemeClr val="bg1"/>
                </a:solidFill>
                <a:latin typeface="Arial"/>
                <a:cs typeface="Arial"/>
              </a:rPr>
              <a:t>CPE160P - 4– A1</a:t>
            </a:r>
            <a:endParaRPr lang="en-PH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625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43412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PROGRAM LISTING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3DBD5-ACF4-40B8-BE6F-B236A1E9F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510" y="1058335"/>
            <a:ext cx="7482876" cy="494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6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86090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Prototype Demonstration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26261C-6E49-44DB-8D57-5937FF93F9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27947" y="2012623"/>
            <a:ext cx="5119071" cy="3091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5EA194-1F52-49C0-BCDA-3914ECB5B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308" y="998807"/>
            <a:ext cx="3091439" cy="5133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2F0D4E-1EB8-4F23-9A83-31FF83EC1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997" y="998807"/>
            <a:ext cx="3017548" cy="5133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99E151-A22E-485E-8355-42B155463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8927" y="998807"/>
            <a:ext cx="2918691" cy="513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34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9C8AD06-0E37-F469-248A-EB405EBA2D3E}"/>
              </a:ext>
            </a:extLst>
          </p:cNvPr>
          <p:cNvSpPr txBox="1">
            <a:spLocks/>
          </p:cNvSpPr>
          <p:nvPr/>
        </p:nvSpPr>
        <p:spPr>
          <a:xfrm>
            <a:off x="335642" y="624690"/>
            <a:ext cx="7079146" cy="32738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b="1" dirty="0">
                <a:solidFill>
                  <a:schemeClr val="bg1"/>
                </a:solidFill>
                <a:latin typeface="Arial"/>
                <a:cs typeface="Arial"/>
              </a:rPr>
              <a:t>THANK YOU!</a:t>
            </a:r>
            <a:endParaRPr lang="en-US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6849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89826"/>
            <a:ext cx="12192000" cy="4245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I</a:t>
            </a:r>
            <a:r>
              <a:rPr lang="en-PH" sz="3200" b="1" dirty="0" err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ntroduction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D16AC86-770D-4E97-ABA2-3A3DC405C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330" y="1305786"/>
            <a:ext cx="10911161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Prolonged periods of sitting are associated with various health issues, highlighting the need for regular movement in daily routines.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Desk Stand Up Reminder project utilizes an Arduino Uno microcontroller and integrates components like a 4-bit seven-segment display, an LCD I2C 1602, LEDs, a buzzer, and an ultrasonic sensor to encourage users to stand and move at regular intervals.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Following the 20-8-2 rule, the system promotes a balanced work habit of sitting for 20 minutes, standing for 8 minutes, and moving for 2 minutes in each 30-minute cycle, with users able to adjust their sitting and standing times according to preference.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ultrasonic sensor enables hands-free activation or reset of the system, and the project illustrates the practical application of embedded system skills while fostering a healthier, more active lifestyle.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69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89826"/>
            <a:ext cx="12192000" cy="4245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OBJECTIVES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FAFF9-6817-F728-FFBD-75B71FEADCF2}"/>
              </a:ext>
            </a:extLst>
          </p:cNvPr>
          <p:cNvSpPr txBox="1"/>
          <p:nvPr/>
        </p:nvSpPr>
        <p:spPr>
          <a:xfrm>
            <a:off x="316603" y="1564675"/>
            <a:ext cx="11690670" cy="37286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To be able to demonstrate and create a stand-up reminder using Arduino R3.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To be able to apply embedded system in reminding the user when to stand-up if the user sits for a long period of time using LCD, and 4- bit seven segment display, as well as the use buttons, ultrasonic sensor and a buzzer.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To be able to effectively remind the user when the time to stand up especially if the user has the habit of sitting for a long period of time or has a work that allows the user to sit for a long time.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To be able to use the skills learned and the functionality of at least five of the seven embedded system and design experiments. </a:t>
            </a:r>
            <a:endParaRPr lang="en-PH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0049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127" y="1134566"/>
            <a:ext cx="12192000" cy="4610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MATERIALS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FAFF9-6817-F728-FFBD-75B71FEADCF2}"/>
              </a:ext>
            </a:extLst>
          </p:cNvPr>
          <p:cNvSpPr txBox="1"/>
          <p:nvPr/>
        </p:nvSpPr>
        <p:spPr>
          <a:xfrm>
            <a:off x="457200" y="1249680"/>
            <a:ext cx="6641562" cy="33239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1x Arduino kit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1x Arduino R3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5x Switch/buttons w/ resistors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1x LCD (16x2)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1x 4-digit seven segment display w/ resistors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2x LEDs w/ resistors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1x Ultrasonic sensor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1x Buzzer w/resistor</a:t>
            </a:r>
            <a:endParaRPr lang="en-US" sz="2400" dirty="0">
              <a:solidFill>
                <a:srgbClr val="262626"/>
              </a:solidFill>
              <a:cs typeface="Arial"/>
            </a:endParaRPr>
          </a:p>
          <a:p>
            <a:endParaRPr lang="en-PH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5243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68309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Block Diagram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 descr="C:\Users\user\AppData\Local\Microsoft\Windows\INetCache\Content.MSO\1092E37D.tmp">
            <a:extLst>
              <a:ext uri="{FF2B5EF4-FFF2-40B4-BE49-F238E27FC236}">
                <a16:creationId xmlns:a16="http://schemas.microsoft.com/office/drawing/2014/main" id="{0F2D35EA-E86A-48B2-8A3F-F709696EE3B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709" y="1450110"/>
            <a:ext cx="6640946" cy="41378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7760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Flowchart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1CB672-2005-4996-B22D-01B5D9548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782" y="1106793"/>
            <a:ext cx="3242684" cy="37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6A3283D-5499-4854-9C10-65F146059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890" y="120875"/>
            <a:ext cx="1222663" cy="673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B554070-CC96-47C0-80D7-EBE78EE50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849" y="3272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ABC25D-9BCB-45C2-B422-481FF478B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7765"/>
            <a:ext cx="3363115" cy="613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009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43412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PROGRAM LISTING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97CBA9-3AE5-47AE-9FBC-6071C960A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" y="1043412"/>
            <a:ext cx="5878458" cy="5087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C88788-EFD3-4A8F-9FEB-520D9E1EB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043412"/>
            <a:ext cx="6012873" cy="508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65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43412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PROGRAM LISTING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465206-E49E-4600-95F0-06336F3C7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50" y="1043412"/>
            <a:ext cx="5395031" cy="5413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20F1D-7628-44E1-8E23-EE10B304B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43412"/>
            <a:ext cx="5745017" cy="541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34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43412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PROGRAM LISTING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D90396-3A27-4D95-A44D-7DA07BA56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43412"/>
            <a:ext cx="5872984" cy="5135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8535F4-CD3E-4640-A0EB-8364C3167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891" y="1043411"/>
            <a:ext cx="6047897" cy="513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60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U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-tayo169.potx" id="{4D8875F1-3FD9-46C6-81DA-AEDC94C3D9E8}" vid="{AC10C5D0-1DAB-4676-AB73-B7EE58CCF7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MU-tayo169</Template>
  <TotalTime>9547</TotalTime>
  <Words>360</Words>
  <Application>Microsoft Office PowerPoint</Application>
  <PresentationFormat>Widescreen</PresentationFormat>
  <Paragraphs>45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Tahoma</vt:lpstr>
      <vt:lpstr>Office Theme</vt:lpstr>
      <vt:lpstr> Desk Stand Up Reminder</vt:lpstr>
      <vt:lpstr>Introduction</vt:lpstr>
      <vt:lpstr>OBJECTIVES</vt:lpstr>
      <vt:lpstr>MATERIALS</vt:lpstr>
      <vt:lpstr>Block Diagram</vt:lpstr>
      <vt:lpstr>Flowchart</vt:lpstr>
      <vt:lpstr>PROGRAM LISTING</vt:lpstr>
      <vt:lpstr>PROGRAM LISTING</vt:lpstr>
      <vt:lpstr>PROGRAM LISTING</vt:lpstr>
      <vt:lpstr>PROGRAM LISTING</vt:lpstr>
      <vt:lpstr>Prototype Demonstration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Melissa Martin</dc:creator>
  <cp:lastModifiedBy>Rod Geryk C. Navarro</cp:lastModifiedBy>
  <cp:revision>228</cp:revision>
  <dcterms:created xsi:type="dcterms:W3CDTF">2020-07-20T04:11:13Z</dcterms:created>
  <dcterms:modified xsi:type="dcterms:W3CDTF">2024-11-08T12:24:14Z</dcterms:modified>
</cp:coreProperties>
</file>